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1071" r:id="rId6"/>
    <p:sldId id="810" r:id="rId7"/>
    <p:sldId id="813" r:id="rId8"/>
    <p:sldId id="1070" r:id="rId9"/>
    <p:sldId id="1073" r:id="rId10"/>
    <p:sldId id="1074" r:id="rId11"/>
    <p:sldId id="1072" r:id="rId12"/>
    <p:sldId id="10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D2D8"/>
    <a:srgbClr val="54A4A2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008" autoAdjust="0"/>
    <p:restoredTop sz="88994" autoAdjust="0"/>
  </p:normalViewPr>
  <p:slideViewPr>
    <p:cSldViewPr snapToGrid="0">
      <p:cViewPr varScale="1">
        <p:scale>
          <a:sx n="68" d="100"/>
          <a:sy n="68" d="100"/>
        </p:scale>
        <p:origin x="424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8A49F56-5110-430E-A2E5-1E92011A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0263" y="-303155"/>
            <a:ext cx="1532913" cy="196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Practical Deep Learning for Coders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7222" y="6349772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Practical Deep Learning for Coders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6730CD5-64BC-4AEC-B279-AB90EE5AC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4639" y="-183938"/>
            <a:ext cx="1306770" cy="16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Practical Deep Learning for Coders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5556679" cy="1122202"/>
          </a:xfrm>
        </p:spPr>
        <p:txBody>
          <a:bodyPr/>
          <a:lstStyle/>
          <a:p>
            <a:r>
              <a:rPr lang="en-US" dirty="0">
                <a:solidFill>
                  <a:srgbClr val="54A4A2"/>
                </a:solidFill>
              </a:rPr>
              <a:t>Practical deep learning for coders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8402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87D2D8"/>
                </a:solidFill>
              </a:rPr>
              <a:t>Lesson 4</a:t>
            </a:r>
          </a:p>
          <a:p>
            <a:r>
              <a:rPr lang="en-US" dirty="0">
                <a:solidFill>
                  <a:srgbClr val="87D2D8"/>
                </a:solidFill>
              </a:rPr>
              <a:t>Jeremy Howard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55DFC1C-0DA5-4C28-8938-D9AA3671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98" y="-980185"/>
            <a:ext cx="4771723" cy="61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16CCD6-7564-F64A-267B-D543F0F9B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884" y="0"/>
            <a:ext cx="5080261" cy="4375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3F4E1B-A7C6-E7F3-035F-1C26B46DD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450" y="4488196"/>
            <a:ext cx="8261000" cy="209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838C3-E5A5-2F3A-83AA-254922C3D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56" y="225967"/>
            <a:ext cx="4445228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7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60652-DFB3-4D94-BC23-BF40B5346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21010" cy="4183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742A92-B808-44C6-80E2-098DAC4CCB91}"/>
              </a:ext>
            </a:extLst>
          </p:cNvPr>
          <p:cNvSpPr txBox="1"/>
          <p:nvPr/>
        </p:nvSpPr>
        <p:spPr>
          <a:xfrm>
            <a:off x="269714" y="6356530"/>
            <a:ext cx="7364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ionPro-It"/>
                <a:ea typeface="+mn-ea"/>
                <a:cs typeface="+mn-cs"/>
              </a:rPr>
              <a:t>Images from Matthew D. Zeiler and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ionPro-It"/>
                <a:ea typeface="+mn-ea"/>
                <a:cs typeface="+mn-cs"/>
              </a:rPr>
              <a:t>Rob Fergus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1BC38-1422-B0F6-EC5E-C1C7B54A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802" y="1680784"/>
            <a:ext cx="8942900" cy="44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8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22D89-CD2F-440E-9A54-F182F03C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39" y="494778"/>
            <a:ext cx="9350122" cy="58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F5DA4-318D-1346-25F4-474CF7D7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8" cy="63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3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8413A-B490-44CE-7A38-ADF9C06B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14" y="381549"/>
            <a:ext cx="8860372" cy="609490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E581EC-6E72-5283-3527-F11F5377A9C8}"/>
              </a:ext>
            </a:extLst>
          </p:cNvPr>
          <p:cNvGrpSpPr/>
          <p:nvPr/>
        </p:nvGrpSpPr>
        <p:grpSpPr>
          <a:xfrm>
            <a:off x="2249819" y="381549"/>
            <a:ext cx="2257493" cy="4166331"/>
            <a:chOff x="2249819" y="381549"/>
            <a:chExt cx="2257493" cy="41663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AE4AA1-7B86-D1DB-23E7-9C9AA3BA1BDA}"/>
                </a:ext>
              </a:extLst>
            </p:cNvPr>
            <p:cNvSpPr/>
            <p:nvPr/>
          </p:nvSpPr>
          <p:spPr>
            <a:xfrm>
              <a:off x="2249819" y="381549"/>
              <a:ext cx="1611712" cy="2828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A341F9-3ED9-6BF3-A01A-526B086ACCF8}"/>
                </a:ext>
              </a:extLst>
            </p:cNvPr>
            <p:cNvSpPr/>
            <p:nvPr/>
          </p:nvSpPr>
          <p:spPr>
            <a:xfrm>
              <a:off x="2566679" y="2027250"/>
              <a:ext cx="1611712" cy="2828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7E02EC-7F59-8331-6221-3B91528858F1}"/>
                </a:ext>
              </a:extLst>
            </p:cNvPr>
            <p:cNvSpPr/>
            <p:nvPr/>
          </p:nvSpPr>
          <p:spPr>
            <a:xfrm>
              <a:off x="2895600" y="4265009"/>
              <a:ext cx="1611712" cy="2828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89843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BD98B-8D39-8DFB-5B82-7E3BDEF09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8" y="72364"/>
            <a:ext cx="6604169" cy="5604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011425-B60E-B455-63EF-A735D4AD2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57" y="1548183"/>
            <a:ext cx="6362539" cy="5087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684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28A94-3F3A-AA1C-8C7E-1BEDFEF8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30" y="1748104"/>
            <a:ext cx="9284340" cy="5109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9EFCD7-1C4E-2408-9B0B-3C669994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697" y="51684"/>
            <a:ext cx="8147469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DAE50-5EEF-4F01-CA17-4CF872A9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94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2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microsoft.com/sharepoint/v3"/>
    <ds:schemaRef ds:uri="71af3243-3dd4-4a8d-8c0d-dd76da1f02a5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18427</TotalTime>
  <Words>18</Words>
  <Application>Microsoft Office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MinionPro-It</vt:lpstr>
      <vt:lpstr>Tenorite</vt:lpstr>
      <vt:lpstr>Office Theme</vt:lpstr>
      <vt:lpstr>Practical deep learning for 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Deep Learning for Coders</dc:title>
  <dc:creator>Jeremy Howard</dc:creator>
  <cp:lastModifiedBy>Jeremy Howard</cp:lastModifiedBy>
  <cp:revision>44</cp:revision>
  <dcterms:created xsi:type="dcterms:W3CDTF">2022-04-16T04:12:29Z</dcterms:created>
  <dcterms:modified xsi:type="dcterms:W3CDTF">2022-05-24T00:14:05Z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